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0" r:id="rId3"/>
    <p:sldId id="263" r:id="rId4"/>
    <p:sldId id="264" r:id="rId5"/>
    <p:sldId id="267" r:id="rId6"/>
    <p:sldId id="265" r:id="rId7"/>
    <p:sldId id="268" r:id="rId8"/>
    <p:sldId id="266" r:id="rId9"/>
    <p:sldId id="269" r:id="rId10"/>
    <p:sldId id="270" r:id="rId11"/>
    <p:sldId id="271" r:id="rId12"/>
    <p:sldId id="283" r:id="rId13"/>
    <p:sldId id="284" r:id="rId14"/>
    <p:sldId id="285" r:id="rId15"/>
    <p:sldId id="272" r:id="rId16"/>
    <p:sldId id="274" r:id="rId17"/>
    <p:sldId id="275" r:id="rId18"/>
    <p:sldId id="273" r:id="rId19"/>
    <p:sldId id="280" r:id="rId20"/>
    <p:sldId id="276" r:id="rId21"/>
    <p:sldId id="286" r:id="rId22"/>
    <p:sldId id="288" r:id="rId23"/>
    <p:sldId id="287" r:id="rId24"/>
    <p:sldId id="289" r:id="rId25"/>
    <p:sldId id="278" r:id="rId26"/>
    <p:sldId id="281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35" autoAdjust="0"/>
    <p:restoredTop sz="85714" autoAdjust="0"/>
  </p:normalViewPr>
  <p:slideViewPr>
    <p:cSldViewPr snapToGrid="0">
      <p:cViewPr varScale="1">
        <p:scale>
          <a:sx n="75" d="100"/>
          <a:sy n="75" d="100"/>
        </p:scale>
        <p:origin x="77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DE84D-958B-48B3-A1E6-581665AA56FE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53589-C54F-4DFB-9BA8-21AD83CDE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37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3589-C54F-4DFB-9BA8-21AD83CDE0B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22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3589-C54F-4DFB-9BA8-21AD83CDE0B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783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5BF-012E-4B9F-AE9D-3696A2BF0F1B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6E115-88D1-4EAF-A66E-262462C0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907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5BF-012E-4B9F-AE9D-3696A2BF0F1B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6E115-88D1-4EAF-A66E-262462C0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085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5BF-012E-4B9F-AE9D-3696A2BF0F1B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6E115-88D1-4EAF-A66E-262462C0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6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5BF-012E-4B9F-AE9D-3696A2BF0F1B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6E115-88D1-4EAF-A66E-262462C0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64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5BF-012E-4B9F-AE9D-3696A2BF0F1B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6E115-88D1-4EAF-A66E-262462C0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08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5BF-012E-4B9F-AE9D-3696A2BF0F1B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6E115-88D1-4EAF-A66E-262462C0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72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5BF-012E-4B9F-AE9D-3696A2BF0F1B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6E115-88D1-4EAF-A66E-262462C0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30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5BF-012E-4B9F-AE9D-3696A2BF0F1B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6E115-88D1-4EAF-A66E-262462C0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20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5BF-012E-4B9F-AE9D-3696A2BF0F1B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6E115-88D1-4EAF-A66E-262462C0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9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5BF-012E-4B9F-AE9D-3696A2BF0F1B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6E115-88D1-4EAF-A66E-262462C0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94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5BF-012E-4B9F-AE9D-3696A2BF0F1B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6E115-88D1-4EAF-A66E-262462C0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FD5BF-012E-4B9F-AE9D-3696A2BF0F1B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6E115-88D1-4EAF-A66E-262462C0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75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" y="0"/>
            <a:ext cx="1216575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418011"/>
            <a:ext cx="1019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чреждение г. Иркутска детский сад № 138.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2744" y="3052763"/>
            <a:ext cx="9831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«Тайны морей </a:t>
            </a:r>
            <a:r>
              <a:rPr lang="ru-RU" sz="4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океанов</a:t>
            </a:r>
            <a:r>
              <a:rPr lang="ru-RU" sz="4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5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0"/>
            <a:ext cx="12192000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765" y="355359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 игра « Сокровище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Осьминожки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3" y="808522"/>
            <a:ext cx="3206750" cy="4104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60" y="808522"/>
            <a:ext cx="5539105" cy="3485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06" y="3565049"/>
            <a:ext cx="4875530" cy="3273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453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099" y="365760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8" y="471048"/>
            <a:ext cx="5006342" cy="3420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90" y="494198"/>
            <a:ext cx="5260343" cy="3491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211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0"/>
            <a:ext cx="12192000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1280" y="284480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Настольно-печатная игра « Кто живет в морях и океанах»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5" y="1718432"/>
            <a:ext cx="4865713" cy="3664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06" y="1718432"/>
            <a:ext cx="5531456" cy="3576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2460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77035" y="438394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80916" y="411926"/>
            <a:ext cx="4732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Разрезные картинки «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Вырезалки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3" y="1010923"/>
            <a:ext cx="4918457" cy="3704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484" y="1018860"/>
            <a:ext cx="5298281" cy="3658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276" y="3479026"/>
            <a:ext cx="4518605" cy="340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94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77035" y="438394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00771" y="411926"/>
            <a:ext cx="2293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Раскрашивание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4" y="1092621"/>
            <a:ext cx="4918457" cy="3174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477" y="1092621"/>
            <a:ext cx="5096518" cy="3174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41" y="3888693"/>
            <a:ext cx="6068064" cy="2893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733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12192000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099" y="365760"/>
            <a:ext cx="1135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Такие разные ракушки 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1041555"/>
            <a:ext cx="3939541" cy="2893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0" y="799107"/>
            <a:ext cx="3974090" cy="3132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80" y="3704213"/>
            <a:ext cx="381000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440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099" y="365760"/>
            <a:ext cx="1135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Такие разные ракушки 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45" y="860298"/>
            <a:ext cx="381000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930442"/>
            <a:ext cx="381000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550" y="3730899"/>
            <a:ext cx="381000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091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12192000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099" y="365760"/>
            <a:ext cx="1135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Такие разные ракушки 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1147" y="-771267"/>
            <a:ext cx="5568588" cy="8971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172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12192000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" y="320251"/>
            <a:ext cx="1135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 на тему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25453"/>
            <a:ext cx="9144000" cy="55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37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12192000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" y="320251"/>
            <a:ext cx="1135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" y="985521"/>
            <a:ext cx="3409370" cy="3611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30" y="985521"/>
            <a:ext cx="3368730" cy="3638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062" y="1005841"/>
            <a:ext cx="3365818" cy="3611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9595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аппарат исследования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Создание условий для формирования у детей представлений о водных ресурсах планеты Земля. Изучение четырёх океанов : их расположение в частях света. Воспитание экологической культуры и развития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познавательных, творческих и технических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 Познакомить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профессиями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«аквалангист»,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океанолог»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процесс обучения детей дошкольного возраста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условия обучения детей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97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12192000" cy="68590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88" y="1194201"/>
            <a:ext cx="5344160" cy="3005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4" y="1194201"/>
            <a:ext cx="5296910" cy="3005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34" y="4165878"/>
            <a:ext cx="5280025" cy="2540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651629" y="355780"/>
            <a:ext cx="608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 Дно морское»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15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12192000" cy="68590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51629" y="355780"/>
            <a:ext cx="608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Акваланги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3" y="3772491"/>
            <a:ext cx="4390720" cy="3056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3" y="1003611"/>
            <a:ext cx="4249655" cy="2700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25" y="865828"/>
            <a:ext cx="3971872" cy="2838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102" y="3790805"/>
            <a:ext cx="4058928" cy="3067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971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12192000" cy="68590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8" y="122337"/>
            <a:ext cx="6121706" cy="4664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05" y="122337"/>
            <a:ext cx="5548486" cy="4664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1451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12192000" cy="68590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5" y="242047"/>
            <a:ext cx="6050135" cy="4464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65" y="242047"/>
            <a:ext cx="5658898" cy="4464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792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12192000" cy="68590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71" y="85724"/>
            <a:ext cx="9106058" cy="6742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295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12192000" cy="68590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0" y="1655866"/>
            <a:ext cx="8148320" cy="4768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987040" y="721360"/>
            <a:ext cx="618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Подводные жители»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97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12192000" cy="68590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4480" y="779945"/>
            <a:ext cx="618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и фотоальбом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04" y="1723013"/>
            <a:ext cx="672822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6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12192000" cy="68590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4480" y="779945"/>
            <a:ext cx="618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1" y="579339"/>
            <a:ext cx="4851400" cy="317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072" y="579339"/>
            <a:ext cx="5627369" cy="3330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34" y="3386408"/>
            <a:ext cx="4621532" cy="3289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0776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" y="19304"/>
            <a:ext cx="12192000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099" y="365760"/>
            <a:ext cx="1135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долгосрочный ,один месяц.(четыре недели).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409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 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проекта дети получат знания об обитателях морей и океанов. Чувство любви к природе. Желание беречь и охранять её. Участие детей в проекте позволит максимально обогатить знания и представления о жизни рыб и обитателей моря и океана, узнать 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профессиях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океанолог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«аквалангист»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связную речь,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и технические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детей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9099" y="4559778"/>
            <a:ext cx="9448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 исследовательский.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родители, воспитатели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54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099" y="365760"/>
            <a:ext cx="11353800" cy="761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r>
              <a:rPr lang="ru-RU" sz="23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детей об обитателях морских глубин,</a:t>
            </a:r>
            <a:r>
              <a:rPr lang="ru-RU" sz="2300" b="1" dirty="0"/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редкой профессией океанолог, подчеркнуть важное значение этой профессии;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размышлять, дать детям представление детей о многообразии водных ресурсов планеты. </a:t>
            </a:r>
            <a:endParaRPr lang="ru-RU" sz="2300" dirty="0"/>
          </a:p>
          <a:p>
            <a:r>
              <a:rPr lang="ru-RU" sz="23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эстетическое восприятие окружающего мира, способность видеть красивое;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 развивать способность вслушиваться в звуки природы; а развивать познавательный интерес, творческие способности;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умения на основе сопоставления фактов, результатов, наблюдений делать выводы и заключения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технические способности детей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интерес и стремление к созидательному познанию окружающего мира, поддерживать стремление ребенка активно выступать во взаимодействия со </a:t>
            </a: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сверстниками и взрослыми , формулировать равноправие, доброжелательные отношения между сверстниками, уважительное </a:t>
            </a: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 труду взрослых, профессии </a:t>
            </a: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океанолог, аквалангист</a:t>
            </a:r>
            <a:endParaRPr lang="ru-RU" sz="2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8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86092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 проекта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680" y="747758"/>
            <a:ext cx="11953240" cy="546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AutoNum type="arabicPeriod"/>
            </a:pPr>
            <a:r>
              <a:rPr lang="ru-RU" sz="2000" b="1" u="sng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endParaRPr lang="ru-RU" sz="2000" b="1" u="sng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постановка проблемы; разработка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плана </a:t>
            </a: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создание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соответствующей развивающей среды в </a:t>
            </a: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группе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накопление материала по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проблеме ; информирование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ознакомление родителей с темой 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000" b="1" u="sng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Основной</a:t>
            </a: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перед детьми проблемы 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«Какие бывают 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обитатели моря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создание взаимодействия взрослых и детей к результату, представление детьми в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книжек-малышек, изготовление макета « Дно морское», творческие работы детей ( рисунки, аппликации), работа с родителями ( изготовление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создание фотоальбома)</a:t>
            </a: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8549"/>
            <a:ext cx="13517228" cy="7604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6435" y="354584"/>
            <a:ext cx="11339485" cy="6149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710099"/>
              </p:ext>
            </p:extLst>
          </p:nvPr>
        </p:nvGraphicFramePr>
        <p:xfrm>
          <a:off x="296388" y="-543771"/>
          <a:ext cx="11990202" cy="6938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2809"/>
                <a:gridCol w="5230725"/>
                <a:gridCol w="4076668"/>
              </a:tblGrid>
              <a:tr h="2741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Неделя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Участники</a:t>
                      </a:r>
                    </a:p>
                  </a:txBody>
                  <a:tcPr marL="68580" marR="68580" marT="0" marB="0"/>
                </a:tc>
              </a:tr>
              <a:tr h="202824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неделя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Познавательно-исследовательская деятельность:</a:t>
                      </a:r>
                      <a:r>
                        <a:rPr lang="ru-RU" sz="16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знакомство с литературными произведениями, разучивание стихов, пословиц и поговорок.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Беседы с детьми: «Какая интересная профессия океанолог».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Кто такой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аквалангист»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Дети, воспитатели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1260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неделя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Совместная работа с родителями по оснащению предметно развивающей среды на   тему: «Моря и океаны», изготовление макета «Дно морское», творческие работы </a:t>
                      </a:r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(рисунки,</a:t>
                      </a:r>
                      <a:r>
                        <a:rPr lang="ru-RU" sz="160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аппликации)</a:t>
                      </a:r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книжек-малышек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«Морские обитатели», создание альбома фотографий «Как прекрасен этот подводный мир». изготовление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лэпбуков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Создание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аквалангов из бросового материала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Дети, воспитатели, родители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4389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неделя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рассматривание репродукций картин, прослушивание песен, составление сборников сказок и притч, стихов и загадок, дидактическая игра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 Сокровище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Осьминожки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», разрезные картинки «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Вырезалки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», Раскраски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Дети,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воспитатель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517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неделя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Итоговое мероприятие: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игра –викторина « Морская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угадайка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Дети, воспитатели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11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0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680" y="747758"/>
            <a:ext cx="9037320" cy="1223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FontTx/>
              <a:buChar char="-"/>
            </a:pPr>
            <a:endParaRPr lang="ru-RU" sz="2400" dirty="0"/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6680" y="322715"/>
            <a:ext cx="3877215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endParaRPr lang="ru-RU" sz="24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741173" y="1045196"/>
            <a:ext cx="9098281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проекта: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Книжки-малышки «Морские обитатели»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загадок, сказок, стихотворений, притч « Моря и океаны», «Морские сказки»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 Дно морское»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 Подводные жители»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Фотоальбом « Как прекрасен этот подводный мир»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Акваланги из бросового материала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книг 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морях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21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" y="0"/>
            <a:ext cx="12192000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099" y="365760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213360"/>
            <a:ext cx="120396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</a:p>
          <a:p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сегодняшний день вопросы охраны окружающей среды стоят очень остро. Одной из причин этого является отсутствие у людей экологической грамотности и культуры. Основы экологической культуры закладываются ещё в дошкольном возрасте. Много вокруг нас ещё неизведанного и прекрасного. Хотелось бы детей познакомить с этим загадочным и таинственным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миром.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Проведение таких нетрадиционных мероприятий, вызывает у детей много позитивных эмоций, более ярких, запоминающихся впечатлений, формирует стремление вызывать много нового, интересного, наглядно – представлять то или иное явление. Расширяет кругозор детей, формирует разнообразные знаний умения и навыки детей, как теоретические, так и практические</a:t>
            </a:r>
            <a:endParaRPr lang="ru-RU" sz="2400" dirty="0" smtClean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5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"/>
            <a:ext cx="12192000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099" y="365760"/>
            <a:ext cx="1135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Книжки-малышки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19420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099" y="1668967"/>
            <a:ext cx="974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3704213"/>
            <a:ext cx="944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5952" y="-118649"/>
            <a:ext cx="2933872" cy="4910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76" y="799988"/>
            <a:ext cx="4745753" cy="2984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0886" y="3087724"/>
            <a:ext cx="2716662" cy="4648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99546" y="2896668"/>
            <a:ext cx="2911963" cy="4963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948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513</Words>
  <Application>Microsoft Office PowerPoint</Application>
  <PresentationFormat>Широкоэкранный</PresentationFormat>
  <Paragraphs>78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Научный аппарат исследования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51</cp:revision>
  <dcterms:created xsi:type="dcterms:W3CDTF">2023-01-11T09:25:56Z</dcterms:created>
  <dcterms:modified xsi:type="dcterms:W3CDTF">2023-05-18T08:09:05Z</dcterms:modified>
</cp:coreProperties>
</file>